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01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05" autoAdjust="0"/>
    <p:restoredTop sz="96357" autoAdjust="0"/>
  </p:normalViewPr>
  <p:slideViewPr>
    <p:cSldViewPr>
      <p:cViewPr varScale="1">
        <p:scale>
          <a:sx n="68" d="100"/>
          <a:sy n="68" d="100"/>
        </p:scale>
        <p:origin x="106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839</TotalTime>
  <Words>1015</Words>
  <Application>Microsoft Office PowerPoint</Application>
  <PresentationFormat>On-screen Show (4:3)</PresentationFormat>
  <Paragraphs>326</Paragraphs>
  <Slides>54</Slides>
  <Notes>0</Notes>
  <HiddenSlides>14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4" baseType="lpstr">
      <vt:lpstr>Calibri</vt:lpstr>
      <vt:lpstr>Arial</vt:lpstr>
      <vt:lpstr>Britannic Bold</vt:lpstr>
      <vt:lpstr>ＭＳ Ｐゴシック</vt:lpstr>
      <vt:lpstr>Wingdings</vt:lpstr>
      <vt:lpstr>Times New Roman</vt:lpstr>
      <vt:lpstr>Courier New</vt:lpstr>
      <vt:lpstr>Cambria Math</vt:lpstr>
      <vt:lpstr>Bahnschrift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Elsa</dc:creator>
  <cp:lastModifiedBy>Matundu, Charles</cp:lastModifiedBy>
  <cp:revision>70</cp:revision>
  <cp:lastPrinted>2015-01-16T06:49:44Z</cp:lastPrinted>
  <dcterms:created xsi:type="dcterms:W3CDTF">2014-07-14T08:59:07Z</dcterms:created>
  <dcterms:modified xsi:type="dcterms:W3CDTF">2021-09-15T15:22:07Z</dcterms:modified>
</cp:coreProperties>
</file>